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FA90-AAA0-E5A9-194F-D1EF509B2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82910-0A9F-B8E1-DEB8-67FF29D1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DAB8F-6061-9452-797E-BF13E7C3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43CD-15C0-4A86-AA56-EB1AD018AA9F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A3E34-D222-CD8B-FB58-21A10F02C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A22A3-FA72-A37C-737A-796BEC1B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2F9-698E-4F12-95AD-F37839ED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662E9-89F1-D688-DAF9-2C4AC6A88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79018F-747E-7D21-BE96-264143C74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EF0951-7765-A83C-EB88-AD9EF3E5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43CD-15C0-4A86-AA56-EB1AD018AA9F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46F02E-E3BB-0C61-798B-DC81E8DB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89AA27-A2F5-2159-12C0-DC17C34C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2F9-698E-4F12-95AD-F37839ED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6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891349-9318-E35A-1BAC-53BF45B8B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1340B0-E42E-9C03-187B-5B93700FA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6CD9D8-F7A0-44C4-6BF2-A6A16093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43CD-15C0-4A86-AA56-EB1AD018AA9F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6B046F-1DF9-5351-CA2C-B4E1F228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4E599D-7B73-2EF3-FEA5-8E0778A4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2F9-698E-4F12-95AD-F37839ED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6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C75DC-E3F8-DAB2-12B0-0875DAF1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0711C-9CA5-EA9C-5858-F2A5C449F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22489-ED19-0158-EA1E-D53CF4DC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43CD-15C0-4A86-AA56-EB1AD018AA9F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54D67-C3B2-5653-AC52-6D5622F6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F31C9-6613-FEF9-EAF0-56046FE3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2F9-698E-4F12-95AD-F37839ED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7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A9141-8FC5-B422-4941-B69460F6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A22E72-31F4-F6B1-4D87-757086C78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04415-2E58-3C3B-96E9-0F09FE5B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43CD-15C0-4A86-AA56-EB1AD018AA9F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B959AC-CF12-37C5-6265-71E143AF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1917FE-6F62-577C-3477-7D8BAE23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2F9-698E-4F12-95AD-F37839ED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7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F3F58-F438-F78C-74B8-2E0C6CB6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D1C175-8147-87E0-AA65-376A74CEC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5A1F47-A61D-8B1A-B0E1-23FB199AC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A94E95-212B-D559-7A1B-9DEF243A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43CD-15C0-4A86-AA56-EB1AD018AA9F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E2599E-F4E2-56C3-DD76-9358C937F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0A0146-0970-6DF0-9DB6-5255B534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2F9-698E-4F12-95AD-F37839ED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5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626EE-EADB-D56C-590C-BA8E5848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0A35E8-1C85-3D87-A031-E685287FD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B74BAE-B0BA-D9EB-FFB8-20A8482DC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E24FA5-20D1-9BA0-793C-70E215D50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CC91D2-A83E-8DD6-F166-834C7963B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3D92CF-D038-600F-1EF0-21721E4F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43CD-15C0-4A86-AA56-EB1AD018AA9F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1E44E-995C-4673-1B36-7F4D26DA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E1F2CB-A6B8-3B5D-F79B-F4161E80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2F9-698E-4F12-95AD-F37839ED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94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7AC5-22A7-024C-054F-BB96A28E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1773B7-3BF9-10BE-DF82-655A15A9D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43CD-15C0-4A86-AA56-EB1AD018AA9F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24DA64-DD8F-22E6-A3F1-391E1D35B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2841B-CABA-0983-CE16-5781EFDF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2F9-698E-4F12-95AD-F37839ED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1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2451BF-E86F-98F5-E67A-AEA651413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43CD-15C0-4A86-AA56-EB1AD018AA9F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4B704C-5C1E-2FF4-2129-662AE72C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A322D-4AA9-C2C5-4404-0059F2C5F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2F9-698E-4F12-95AD-F37839ED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6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D8627-2DCF-BF8D-2F9A-F0FE1DAA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5331A-9805-FB88-0689-D00476C3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C2FA89-F0C2-907A-1DFE-7D1C4F9B0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3C6871-DDA2-C5C2-86C1-71D0398E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43CD-15C0-4A86-AA56-EB1AD018AA9F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1ABBC3-4D1A-F76E-E80A-332BC425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8A51E6-9D85-4309-47A7-75549312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2F9-698E-4F12-95AD-F37839ED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93D6D-9C46-011E-F5BE-DD940067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2238F1-7161-1953-D745-36C08D72A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B8D888-17F1-45CE-10C2-266A700CB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76D79B-94FD-79FC-D0DC-B15098B3E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43CD-15C0-4A86-AA56-EB1AD018AA9F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896FF1-63E5-9734-D053-218D29E9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7232C5-8CF7-C0E9-9949-10724685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2F9-698E-4F12-95AD-F37839ED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2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D471A-C149-A197-904B-8CA800D5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2A969-D6EF-45D8-8A50-102B252C4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4332DB-95D8-7DAF-642F-95E94FE1A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043CD-15C0-4A86-AA56-EB1AD018AA9F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0317F0-84B2-640F-AA73-6B7623B71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E8CB5-23EA-A096-7883-FBE0BB264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B82F9-698E-4F12-95AD-F37839ED9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9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1DA50-D654-205C-DAAD-E8E820241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0" y="1476375"/>
            <a:ext cx="5174343" cy="4543425"/>
          </a:xfrm>
        </p:spPr>
        <p:txBody>
          <a:bodyPr anchor="t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07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A44CC6-9061-835A-6066-C063EE828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5A081-BEE8-ECD8-CA82-A513205DA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6358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7626A2-AECD-CBF6-D657-72F1AE54E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33599"/>
            <a:ext cx="9144000" cy="4295775"/>
          </a:xfrm>
        </p:spPr>
        <p:txBody>
          <a:bodyPr/>
          <a:lstStyle/>
          <a:p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0221221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Andrey</dc:creator>
  <cp:lastModifiedBy>Andrey</cp:lastModifiedBy>
  <cp:revision>4</cp:revision>
  <dcterms:created xsi:type="dcterms:W3CDTF">2026-03-20T07:12:04Z</dcterms:created>
  <dcterms:modified xsi:type="dcterms:W3CDTF">2026-04-03T11:59:35Z</dcterms:modified>
</cp:coreProperties>
</file>